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4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11/03/2023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11/03/2023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2713" y="450078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08-02-2023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Enero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Enero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049193" y="975543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36" y="612868"/>
            <a:ext cx="4493991" cy="57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903967" y="1221817"/>
            <a:ext cx="3724645" cy="1418523"/>
          </a:xfrm>
        </p:spPr>
        <p:txBody>
          <a:bodyPr>
            <a:normAutofit fontScale="77500" lnSpcReduction="20000"/>
          </a:bodyPr>
          <a:lstStyle/>
          <a:p>
            <a:r>
              <a:rPr lang="es-MX" sz="4100" dirty="0" smtClean="0"/>
              <a:t>EVENTOS 2023</a:t>
            </a:r>
          </a:p>
          <a:p>
            <a:r>
              <a:rPr lang="es-MX" dirty="0" smtClean="0"/>
              <a:t>Se realizo la tradicional rosca de reyes magos</a:t>
            </a:r>
            <a:endParaRPr lang="es-MX" dirty="0"/>
          </a:p>
        </p:txBody>
      </p:sp>
      <p:pic>
        <p:nvPicPr>
          <p:cNvPr id="4" name="Imagen 3" descr="C:\Users\Recursos Humanos\Desktop\RECURSOS HUMANOS\PROCESOS DE RECURSOS HUMANOS\MOTIVACIÓN\FOTOS 2023\ROSCA DE REYES MAGOS\89b67604-58cf-40c8-b804-af02f1a86a4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86" y="3714503"/>
            <a:ext cx="3743195" cy="2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C:\Users\Recursos Humanos\Desktop\RECURSOS HUMANOS\PROCESOS DE RECURSOS HUMANOS\MOTIVACIÓN\FOTOS 2023\ROSCA DE REYES MAGOS\3e86cb9e-9a2b-40de-917c-e0bcd9c42bac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34" y="3714503"/>
            <a:ext cx="3677285" cy="2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Recursos Humanos\Desktop\RECURSOS HUMANOS\PROCESOS DE RECURSOS HUMANOS\MOTIVACIÓN\FOTOS 2023\ROSCA DE REYES MAGOS\dd00cb17-f848-4f46-a198-4dfbf1698c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72" y="254433"/>
            <a:ext cx="2491047" cy="335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5" y="2117900"/>
            <a:ext cx="3006436" cy="45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8033197" y="87830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8343207" y="3473326"/>
            <a:ext cx="38487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6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6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330978" y="2873162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9085809" y="3811880"/>
            <a:ext cx="259346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ENERO NO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NINGÚN 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080382"/>
            <a:ext cx="7248698" cy="29084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97" y="1501196"/>
            <a:ext cx="4020151" cy="10334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86" y="3988833"/>
            <a:ext cx="6998920" cy="24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08494" y="1708430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1" y="1144447"/>
            <a:ext cx="6246596" cy="11279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7" y="2721105"/>
            <a:ext cx="7110727" cy="313936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880464" y="3441161"/>
            <a:ext cx="40981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enero se impartieron los siguientes cursos:</a:t>
            </a:r>
          </a:p>
          <a:p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s-E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APQP</a:t>
            </a:r>
          </a:p>
          <a:p>
            <a:r>
              <a:rPr lang="es-E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s-MX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CONSTITUCION Y FUNCIONAMIENTO DE LAS COMISIONES DE </a:t>
            </a:r>
            <a:r>
              <a:rPr lang="es-MX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</a:t>
            </a:r>
          </a:p>
          <a:p>
            <a:r>
              <a:rPr lang="es-MX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-MSA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918" y="3006289"/>
            <a:ext cx="4519225" cy="31992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44" y="555525"/>
            <a:ext cx="3164115" cy="26070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44" y="3305547"/>
            <a:ext cx="2284032" cy="30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81672" y="232590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70" y="3915294"/>
            <a:ext cx="3713018" cy="278476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17" y="2048472"/>
            <a:ext cx="8648200" cy="20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018767" y="594359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3" y="2552006"/>
            <a:ext cx="6075777" cy="37711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0" y="3902825"/>
            <a:ext cx="3235990" cy="23114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345977" y="2202425"/>
            <a:ext cx="330497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bajo la productividad</a:t>
            </a:r>
            <a:endParaRPr lang="es-E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ENERO 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6" y="2953769"/>
            <a:ext cx="11060068" cy="27626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246225" y="1337901"/>
            <a:ext cx="330497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bajo la productividad</a:t>
            </a:r>
            <a:endParaRPr lang="es-E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089862" y="564956"/>
            <a:ext cx="643001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DEL MES DE ENERO 2023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74" y="1651639"/>
            <a:ext cx="3275215" cy="4632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63" y="1992745"/>
            <a:ext cx="5721929" cy="42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DEL MES DE ENERO 2023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2" y="1703763"/>
            <a:ext cx="5678536" cy="43935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1703763"/>
            <a:ext cx="5816454" cy="44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2247</TotalTime>
  <Words>140</Words>
  <Application>Microsoft Office PowerPoint</Application>
  <PresentationFormat>Panorámica</PresentationFormat>
  <Paragraphs>41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70</cp:revision>
  <cp:lastPrinted>2023-03-11T18:28:47Z</cp:lastPrinted>
  <dcterms:created xsi:type="dcterms:W3CDTF">2022-09-02T16:29:25Z</dcterms:created>
  <dcterms:modified xsi:type="dcterms:W3CDTF">2023-03-11T18:29:35Z</dcterms:modified>
</cp:coreProperties>
</file>